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>
        <p:scale>
          <a:sx n="60" d="100"/>
          <a:sy n="60" d="100"/>
        </p:scale>
        <p:origin x="1638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Sheet1!$A$2:$A$11</c:f>
              <c:strCache>
                <c:ptCount val="10"/>
                <c:pt idx="0">
                  <c:v>Computation Module</c:v>
                </c:pt>
                <c:pt idx="1">
                  <c:v>GPS</c:v>
                </c:pt>
                <c:pt idx="2">
                  <c:v>Camera</c:v>
                </c:pt>
                <c:pt idx="3">
                  <c:v>IMU</c:v>
                </c:pt>
                <c:pt idx="4">
                  <c:v>WiFi</c:v>
                </c:pt>
                <c:pt idx="5">
                  <c:v>Xbee</c:v>
                </c:pt>
                <c:pt idx="6">
                  <c:v>SD Card</c:v>
                </c:pt>
                <c:pt idx="7">
                  <c:v>Battery</c:v>
                </c:pt>
                <c:pt idx="8">
                  <c:v>Node Casing</c:v>
                </c:pt>
                <c:pt idx="9">
                  <c:v>Wires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39.950000000000003</c:v>
                </c:pt>
                <c:pt idx="1">
                  <c:v>39.950000000000003</c:v>
                </c:pt>
                <c:pt idx="2">
                  <c:v>26.72</c:v>
                </c:pt>
                <c:pt idx="3">
                  <c:v>19.95</c:v>
                </c:pt>
                <c:pt idx="4">
                  <c:v>8.6999999999999993</c:v>
                </c:pt>
                <c:pt idx="5">
                  <c:v>50</c:v>
                </c:pt>
                <c:pt idx="6">
                  <c:v>9.99</c:v>
                </c:pt>
                <c:pt idx="7">
                  <c:v>25</c:v>
                </c:pt>
                <c:pt idx="8">
                  <c:v>25</c:v>
                </c:pt>
                <c:pt idx="9">
                  <c:v>3.41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10/21/2014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driftNode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6581" y="4777381"/>
            <a:ext cx="10779543" cy="861420"/>
          </a:xfrm>
        </p:spPr>
        <p:txBody>
          <a:bodyPr/>
          <a:lstStyle/>
          <a:p>
            <a:r>
              <a:rPr lang="en-US" dirty="0" smtClean="0"/>
              <a:t>Daniel </a:t>
            </a:r>
            <a:r>
              <a:rPr lang="en-US" dirty="0" err="1" smtClean="0"/>
              <a:t>Boydstun</a:t>
            </a:r>
            <a:r>
              <a:rPr lang="en-US" dirty="0" smtClean="0"/>
              <a:t>, Matt Farich, john </a:t>
            </a:r>
            <a:r>
              <a:rPr lang="en-US" dirty="0" err="1" smtClean="0"/>
              <a:t>Mccarthy</a:t>
            </a:r>
            <a:r>
              <a:rPr lang="en-US" dirty="0" smtClean="0"/>
              <a:t>, Silas </a:t>
            </a:r>
            <a:r>
              <a:rPr lang="en-US" dirty="0" err="1" smtClean="0"/>
              <a:t>Rubinson</a:t>
            </a:r>
            <a:r>
              <a:rPr lang="en-US" dirty="0" smtClean="0"/>
              <a:t>, Zachary Smith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24" y="6119648"/>
            <a:ext cx="314325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764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Track ocean surface currents</a:t>
            </a:r>
          </a:p>
          <a:p>
            <a:r>
              <a:rPr lang="en-US" sz="3000" dirty="0" smtClean="0"/>
              <a:t>Data collected from nodes to be used as part of a bigger robotic oceanic exploration effort</a:t>
            </a:r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172344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5029474" cy="4195481"/>
          </a:xfrm>
        </p:spPr>
        <p:txBody>
          <a:bodyPr>
            <a:normAutofit/>
          </a:bodyPr>
          <a:lstStyle/>
          <a:p>
            <a:r>
              <a:rPr lang="en-US" sz="3000" dirty="0" smtClean="0"/>
              <a:t>Oceanographers</a:t>
            </a:r>
          </a:p>
          <a:p>
            <a:pPr lvl="1"/>
            <a:r>
              <a:rPr lang="en-US" sz="2000" dirty="0" smtClean="0"/>
              <a:t>Would be interested in collecting data for research</a:t>
            </a:r>
          </a:p>
          <a:p>
            <a:pPr marL="0" indent="0">
              <a:buNone/>
            </a:pPr>
            <a:endParaRPr lang="en-US" sz="2000" dirty="0" smtClean="0"/>
          </a:p>
          <a:p>
            <a:endParaRPr lang="en-US" sz="3000" dirty="0"/>
          </a:p>
        </p:txBody>
      </p:sp>
      <p:pic>
        <p:nvPicPr>
          <p:cNvPr id="1026" name="Picture 2" descr="https://camo.githubusercontent.com/9eb301c9da105348069ad342f6bed302e8b14e52/687474703a2f2f7777772e6d6973612e6e65742e61752f5f5f646174612f6173736574732f696d6167652f303030332f3137373532382f44725f536f706869655f4c657465726d655f6c6f776572696e675f615f4344545f696e737472756d656e745f666f725f6f6365616e6f67617068795f73747564696573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4788" y="2883790"/>
            <a:ext cx="5977212" cy="3974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2122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4477681" cy="4195481"/>
          </a:xfrm>
        </p:spPr>
        <p:txBody>
          <a:bodyPr>
            <a:normAutofit/>
          </a:bodyPr>
          <a:lstStyle/>
          <a:p>
            <a:r>
              <a:rPr lang="en-US" sz="3000" dirty="0" smtClean="0"/>
              <a:t>Fishermen</a:t>
            </a:r>
            <a:endParaRPr lang="en-US" sz="3000" dirty="0"/>
          </a:p>
          <a:p>
            <a:pPr lvl="1"/>
            <a:r>
              <a:rPr lang="en-US" sz="2000" dirty="0"/>
              <a:t>Looking to track the locations of nets/cages as well as movements of fish</a:t>
            </a:r>
          </a:p>
          <a:p>
            <a:endParaRPr lang="en-US" sz="2200" dirty="0" smtClean="0"/>
          </a:p>
          <a:p>
            <a:pPr marL="0" indent="0">
              <a:buNone/>
            </a:pPr>
            <a:endParaRPr lang="en-US" sz="3000" dirty="0"/>
          </a:p>
        </p:txBody>
      </p:sp>
      <p:pic>
        <p:nvPicPr>
          <p:cNvPr id="2050" name="Picture 2" descr="https://camo.githubusercontent.com/550f39f6a91fc847abf974cb3a3ef680e4738717/687474703a2f2f73332e616d617a6f6e6177732e636f6d2f6d656469612e776275722e6f72672f776f726470726573732f312f66696c65732f323031322f30382f436170652d5365616c732d4e69636b697363682d38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7517" y="1532020"/>
            <a:ext cx="3994484" cy="5325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7954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4871819" cy="4195481"/>
          </a:xfrm>
        </p:spPr>
        <p:txBody>
          <a:bodyPr>
            <a:normAutofit/>
          </a:bodyPr>
          <a:lstStyle/>
          <a:p>
            <a:r>
              <a:rPr lang="en-US" sz="3000" dirty="0"/>
              <a:t>Lifeguards</a:t>
            </a:r>
          </a:p>
          <a:p>
            <a:pPr lvl="1"/>
            <a:r>
              <a:rPr lang="en-US" sz="2000" dirty="0"/>
              <a:t>Would be interested in identify currents that could be hazardous to swimmers</a:t>
            </a:r>
          </a:p>
          <a:p>
            <a:endParaRPr lang="en-US" sz="3000" dirty="0"/>
          </a:p>
        </p:txBody>
      </p:sp>
      <p:pic>
        <p:nvPicPr>
          <p:cNvPr id="3074" name="Picture 2" descr="https://camo.githubusercontent.com/be064046425340c45671a0b975e4ff1e0d7d47fc/687474703a2f2f7374617469632e64766964736875622e6e65742f6d656469612f7468756d62732f70686f746f732f313030372f3330343639362f31303030775f713735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975" y="2951747"/>
            <a:ext cx="6240023" cy="3906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239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Waterproof</a:t>
            </a:r>
          </a:p>
          <a:p>
            <a:r>
              <a:rPr lang="en-US" dirty="0" smtClean="0"/>
              <a:t>GPS and IMU data collection at a variable frequency</a:t>
            </a:r>
          </a:p>
          <a:p>
            <a:r>
              <a:rPr lang="en-US" dirty="0" smtClean="0"/>
              <a:t>Data stored locally on nodes, as well as transmitted when possible</a:t>
            </a:r>
          </a:p>
          <a:p>
            <a:r>
              <a:rPr lang="en-US" dirty="0" smtClean="0"/>
              <a:t>Node intercommunication with range up to 10s of meters</a:t>
            </a:r>
          </a:p>
          <a:p>
            <a:r>
              <a:rPr lang="en-US" dirty="0" smtClean="0"/>
              <a:t>At least 5 hours of battery life</a:t>
            </a:r>
          </a:p>
          <a:p>
            <a:r>
              <a:rPr lang="en-US" dirty="0" smtClean="0"/>
              <a:t>Provisions for additional sensors, such as a camera</a:t>
            </a:r>
          </a:p>
          <a:p>
            <a:r>
              <a:rPr lang="en-US" dirty="0" smtClean="0"/>
              <a:t>Node </a:t>
            </a:r>
            <a:r>
              <a:rPr lang="en-US" dirty="0"/>
              <a:t>c</a:t>
            </a:r>
            <a:r>
              <a:rPr lang="en-US" dirty="0" smtClean="0"/>
              <a:t>luster will me modular, allowing for more nodes if desired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252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5199517" cy="419548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Basic Node</a:t>
            </a:r>
            <a:r>
              <a:rPr lang="en-US" dirty="0" smtClean="0"/>
              <a:t>:   Total per node - $248.67</a:t>
            </a:r>
            <a:endParaRPr lang="en-US" dirty="0" smtClean="0"/>
          </a:p>
          <a:p>
            <a:pPr lvl="1"/>
            <a:r>
              <a:rPr lang="en-US" dirty="0" smtClean="0"/>
              <a:t>Computation module - $39.95</a:t>
            </a:r>
          </a:p>
          <a:p>
            <a:pPr lvl="1"/>
            <a:r>
              <a:rPr lang="en-US" dirty="0" smtClean="0"/>
              <a:t>GPS – $</a:t>
            </a:r>
            <a:r>
              <a:rPr lang="en-US" dirty="0" smtClean="0"/>
              <a:t>39.95</a:t>
            </a:r>
          </a:p>
          <a:p>
            <a:pPr lvl="1"/>
            <a:r>
              <a:rPr lang="en-US" dirty="0" smtClean="0"/>
              <a:t>Camera - $26.72</a:t>
            </a:r>
            <a:endParaRPr lang="en-US" dirty="0" smtClean="0"/>
          </a:p>
          <a:p>
            <a:pPr lvl="1"/>
            <a:r>
              <a:rPr lang="en-US" dirty="0" smtClean="0"/>
              <a:t>IMU -  $19.95</a:t>
            </a:r>
          </a:p>
          <a:p>
            <a:pPr lvl="1"/>
            <a:r>
              <a:rPr lang="en-US" dirty="0" err="1" smtClean="0"/>
              <a:t>WiFi</a:t>
            </a:r>
            <a:r>
              <a:rPr lang="en-US" dirty="0" smtClean="0"/>
              <a:t> - $8.70</a:t>
            </a:r>
          </a:p>
          <a:p>
            <a:pPr lvl="1"/>
            <a:r>
              <a:rPr lang="en-US" dirty="0" err="1" smtClean="0"/>
              <a:t>Xbee</a:t>
            </a:r>
            <a:r>
              <a:rPr lang="en-US" dirty="0" smtClean="0"/>
              <a:t> - ~$50</a:t>
            </a:r>
          </a:p>
          <a:p>
            <a:pPr lvl="1"/>
            <a:r>
              <a:rPr lang="en-US" dirty="0" smtClean="0"/>
              <a:t>SD Card - $9.99</a:t>
            </a:r>
          </a:p>
          <a:p>
            <a:pPr lvl="1"/>
            <a:r>
              <a:rPr lang="en-US" dirty="0" smtClean="0"/>
              <a:t>Battery - ~$25</a:t>
            </a:r>
          </a:p>
          <a:p>
            <a:pPr lvl="1"/>
            <a:r>
              <a:rPr lang="en-US" dirty="0" smtClean="0"/>
              <a:t>Node Casing - ~$25</a:t>
            </a:r>
          </a:p>
          <a:p>
            <a:pPr lvl="1"/>
            <a:r>
              <a:rPr lang="en-US" dirty="0" smtClean="0"/>
              <a:t>Wires – $3.41</a:t>
            </a:r>
            <a:endParaRPr lang="en-US" dirty="0"/>
          </a:p>
        </p:txBody>
      </p:sp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1668095103"/>
              </p:ext>
            </p:extLst>
          </p:nvPr>
        </p:nvGraphicFramePr>
        <p:xfrm>
          <a:off x="6302829" y="1848766"/>
          <a:ext cx="6576723" cy="48050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686258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49</TotalTime>
  <Words>192</Words>
  <Application>Microsoft Office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driftNode</vt:lpstr>
      <vt:lpstr>Project Goal</vt:lpstr>
      <vt:lpstr>Potential Customers</vt:lpstr>
      <vt:lpstr>Potential Customers</vt:lpstr>
      <vt:lpstr>Potential Customers</vt:lpstr>
      <vt:lpstr>Functionality</vt:lpstr>
      <vt:lpstr>Budget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driftNode</dc:title>
  <dc:creator>Matt Farich</dc:creator>
  <cp:lastModifiedBy>Matt Farich</cp:lastModifiedBy>
  <cp:revision>12</cp:revision>
  <dcterms:created xsi:type="dcterms:W3CDTF">2014-10-13T13:45:38Z</dcterms:created>
  <dcterms:modified xsi:type="dcterms:W3CDTF">2014-10-21T16:41:48Z</dcterms:modified>
</cp:coreProperties>
</file>

<file path=docProps/thumbnail.jpeg>
</file>